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2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5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3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1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3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3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4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784EC-A249-464C-9D86-B8B75CF9EABD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21C5-7AC8-434F-913F-7ED801919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0734"/>
      </p:ext>
    </p:extLst>
  </p:cSld>
  <p:clrMapOvr>
    <a:masterClrMapping/>
  </p:clrMapOvr>
</p:sld>
</file>

<file path=ppt/theme/theme1.xml><?xml version="1.0" encoding="utf-8"?>
<a:theme xmlns:a="http://schemas.openxmlformats.org/drawingml/2006/main" name="MCE-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ce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E-PP" id="{9319EC9E-9CC3-4388-AA42-738EE3585DB8}" vid="{5F72F776-B4FB-441D-891A-A4682B4EB46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MCE-PP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TH SarabunPSK</vt:lpstr>
      <vt:lpstr>MCE-PP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watchara.s</dc:creator>
  <cp:lastModifiedBy>watchara.s</cp:lastModifiedBy>
  <cp:revision>2</cp:revision>
  <dcterms:created xsi:type="dcterms:W3CDTF">2014-09-08T09:05:29Z</dcterms:created>
  <dcterms:modified xsi:type="dcterms:W3CDTF">2014-09-08T09:08:02Z</dcterms:modified>
</cp:coreProperties>
</file>